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EDC73-6CEC-09B3-DEBE-E3DE8D8F2DDB}" v="406" dt="2025-04-15T13:23:03.2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15.04.2025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29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15.04.2025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6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15.04.2025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11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15.04.2025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91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15.04.2025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49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15.04.2025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81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15.04.2025</a:t>
            </a:fld>
            <a:endParaRPr lang="de-D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31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15.04.2025</a:t>
            </a:fld>
            <a:endParaRPr lang="de-D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78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15.04.2025</a:t>
            </a:fld>
            <a:endParaRPr lang="de-D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60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15.04.2025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3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15.04.2025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9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953BDC-9EAE-49FE-9892-958C9F845175}" type="datetimeFigureOut">
              <a:rPr lang="de-DE" smtClean="0"/>
              <a:t>15.04.2025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54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 descr="Foto">
            <a:extLst>
              <a:ext uri="{FF2B5EF4-FFF2-40B4-BE49-F238E27FC236}">
                <a16:creationId xmlns:a16="http://schemas.microsoft.com/office/drawing/2014/main" id="{A024DA4F-1119-051C-29A3-1BC8E73C15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 b="1" err="1">
                <a:solidFill>
                  <a:srgbClr val="FFFFFF"/>
                </a:solidFill>
              </a:rPr>
              <a:t>Zuyd</a:t>
            </a:r>
            <a:r>
              <a:rPr lang="de-DE" b="1" dirty="0">
                <a:solidFill>
                  <a:srgbClr val="FFFFFF"/>
                </a:solidFill>
              </a:rPr>
              <a:t> HBO Project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b="1" dirty="0" err="1">
                <a:solidFill>
                  <a:srgbClr val="FFFFFF"/>
                </a:solidFill>
              </a:rPr>
              <a:t>Keano</a:t>
            </a:r>
            <a:r>
              <a:rPr lang="de-DE" b="1" dirty="0">
                <a:solidFill>
                  <a:srgbClr val="FFFFFF"/>
                </a:solidFill>
              </a:rPr>
              <a:t> van der </a:t>
            </a:r>
            <a:r>
              <a:rPr lang="de-DE" b="1" dirty="0" err="1">
                <a:solidFill>
                  <a:srgbClr val="FFFFFF"/>
                </a:solidFill>
              </a:rPr>
              <a:t>Erf</a:t>
            </a:r>
            <a:r>
              <a:rPr lang="de-DE" b="1" dirty="0">
                <a:solidFill>
                  <a:srgbClr val="FFFFFF"/>
                </a:solidFill>
              </a:rPr>
              <a:t>, </a:t>
            </a:r>
            <a:r>
              <a:rPr lang="de-DE" b="1" dirty="0" err="1">
                <a:solidFill>
                  <a:srgbClr val="FFFFFF"/>
                </a:solidFill>
              </a:rPr>
              <a:t>Jurre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Dingena</a:t>
            </a:r>
            <a:r>
              <a:rPr lang="de-DE" b="1" dirty="0">
                <a:solidFill>
                  <a:srgbClr val="FFFFFF"/>
                </a:solidFill>
              </a:rPr>
              <a:t>, </a:t>
            </a:r>
            <a:r>
              <a:rPr lang="de-DE" b="1" dirty="0" err="1">
                <a:solidFill>
                  <a:srgbClr val="FFFFFF"/>
                </a:solidFill>
              </a:rPr>
              <a:t>Twan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Jaspar</a:t>
            </a:r>
            <a:endParaRPr lang="de-DE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439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CFA109-410E-0282-703E-9D45F76BC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Inleiding</a:t>
            </a:r>
          </a:p>
        </p:txBody>
      </p:sp>
      <p:pic>
        <p:nvPicPr>
          <p:cNvPr id="5" name="Afbeelding 4" descr="March 2025 Calendar Printable PDF Template with Holidays">
            <a:extLst>
              <a:ext uri="{FF2B5EF4-FFF2-40B4-BE49-F238E27FC236}">
                <a16:creationId xmlns:a16="http://schemas.microsoft.com/office/drawing/2014/main" id="{6113BB5C-3120-3C7A-73EB-A8EDCCF9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46" y="461030"/>
            <a:ext cx="8554224" cy="5180134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C72EC3-2659-E0A2-12DD-5EA7B0102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b="1" dirty="0"/>
              <a:t>Week 1-5 </a:t>
            </a:r>
          </a:p>
          <a:p>
            <a:r>
              <a:rPr lang="nl-NL" b="1" dirty="0"/>
              <a:t>Week 6</a:t>
            </a:r>
          </a:p>
          <a:p>
            <a:r>
              <a:rPr lang="nl-NL" b="1" dirty="0"/>
              <a:t>Week 7</a:t>
            </a:r>
          </a:p>
          <a:p>
            <a:r>
              <a:rPr lang="nl-NL" b="1" dirty="0"/>
              <a:t>Week 8</a:t>
            </a:r>
          </a:p>
          <a:p>
            <a:r>
              <a:rPr lang="nl-NL" b="1" dirty="0"/>
              <a:t>Verder studeren?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153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fbeelding 3" descr="Please don't learn to code | TechCrunch">
            <a:extLst>
              <a:ext uri="{FF2B5EF4-FFF2-40B4-BE49-F238E27FC236}">
                <a16:creationId xmlns:a16="http://schemas.microsoft.com/office/drawing/2014/main" id="{B14C8EEE-A317-43F3-0E25-E1D2483795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t="10808" b="4922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3ACC85-7909-F432-7E38-D9BDA62C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nl-NL" b="1" dirty="0">
                <a:solidFill>
                  <a:srgbClr val="FFFFFF"/>
                </a:solidFill>
              </a:rPr>
              <a:t>Week 1-5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280C3E-30AD-10EC-BB46-1EC5EFEA7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b="1" dirty="0">
                <a:solidFill>
                  <a:srgbClr val="FFFFFF"/>
                </a:solidFill>
              </a:rPr>
              <a:t>Persoonlijke meningen van de eerste weken: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b="1" dirty="0">
                <a:solidFill>
                  <a:srgbClr val="FFFFFF"/>
                </a:solidFill>
              </a:rPr>
              <a:t>Jurre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b="1" err="1">
                <a:solidFill>
                  <a:srgbClr val="FFFFFF"/>
                </a:solidFill>
              </a:rPr>
              <a:t>Keano</a:t>
            </a:r>
            <a:endParaRPr lang="nl-NL" b="1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b="1" dirty="0">
                <a:solidFill>
                  <a:srgbClr val="FFFFFF"/>
                </a:solidFill>
              </a:rPr>
              <a:t>Twan</a:t>
            </a:r>
          </a:p>
          <a:p>
            <a:r>
              <a:rPr lang="nl-NL" b="1" dirty="0">
                <a:solidFill>
                  <a:srgbClr val="FFFFFF"/>
                </a:solidFill>
              </a:rPr>
              <a:t>Wat hebben wij gemaakt?</a:t>
            </a:r>
          </a:p>
          <a:p>
            <a:r>
              <a:rPr lang="nl-NL" b="1" dirty="0">
                <a:solidFill>
                  <a:srgbClr val="FFFFFF"/>
                </a:solidFill>
              </a:rPr>
              <a:t>Wat hebben wij geleerd?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b="1" dirty="0">
                <a:solidFill>
                  <a:srgbClr val="FFFFFF"/>
                </a:solidFill>
              </a:rPr>
              <a:t>Dieper leren </a:t>
            </a:r>
            <a:r>
              <a:rPr lang="nl-NL" b="1" err="1">
                <a:solidFill>
                  <a:srgbClr val="FFFFFF"/>
                </a:solidFill>
              </a:rPr>
              <a:t>programeren</a:t>
            </a:r>
            <a:endParaRPr lang="nl-NL" b="1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b="1" dirty="0">
                <a:solidFill>
                  <a:srgbClr val="FFFFFF"/>
                </a:solidFill>
              </a:rPr>
              <a:t>Hoe is een netwerk opgesteld?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b="1" dirty="0">
                <a:solidFill>
                  <a:srgbClr val="FFFFFF"/>
                </a:solidFill>
              </a:rPr>
              <a:t>Hoe werkt het internet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nl-NL" b="1" dirty="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l-NL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65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fbeelding 3" descr="Confusion and Clarity on the Spiritual Path">
            <a:extLst>
              <a:ext uri="{FF2B5EF4-FFF2-40B4-BE49-F238E27FC236}">
                <a16:creationId xmlns:a16="http://schemas.microsoft.com/office/drawing/2014/main" id="{16B4F095-0BE0-0448-C970-1B23146AA6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55A808-3BCA-3AFC-CC25-8A8E5D589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nl-NL" b="1">
                <a:solidFill>
                  <a:srgbClr val="FFFFFF"/>
                </a:solidFill>
              </a:rPr>
              <a:t>Week 6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9AD6F1-0566-A9E4-5A7D-EC950AD59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nl-NL" b="1">
              <a:solidFill>
                <a:srgbClr val="FFFFFF"/>
              </a:solidFill>
            </a:endParaRPr>
          </a:p>
          <a:p>
            <a:endParaRPr lang="nl-NL" b="1">
              <a:solidFill>
                <a:srgbClr val="FFFFFF"/>
              </a:solidFill>
            </a:endParaRPr>
          </a:p>
          <a:p>
            <a:r>
              <a:rPr lang="nl-NL" b="1">
                <a:solidFill>
                  <a:srgbClr val="FFFFFF"/>
                </a:solidFill>
              </a:rPr>
              <a:t>Groepen uit elkaar.</a:t>
            </a:r>
          </a:p>
          <a:p>
            <a:endParaRPr lang="nl-NL" b="1">
              <a:solidFill>
                <a:srgbClr val="FFFFFF"/>
              </a:solidFill>
            </a:endParaRPr>
          </a:p>
          <a:p>
            <a:r>
              <a:rPr lang="nl-NL" b="1">
                <a:solidFill>
                  <a:srgbClr val="FFFFFF"/>
                </a:solidFill>
              </a:rPr>
              <a:t>Omgooien van code</a:t>
            </a:r>
          </a:p>
          <a:p>
            <a:endParaRPr lang="nl-NL" b="1">
              <a:solidFill>
                <a:srgbClr val="FFFFFF"/>
              </a:solidFill>
            </a:endParaRPr>
          </a:p>
          <a:p>
            <a:r>
              <a:rPr lang="nl-NL" b="1">
                <a:solidFill>
                  <a:srgbClr val="FFFFFF"/>
                </a:solidFill>
              </a:rPr>
              <a:t>Cloud Migratie</a:t>
            </a:r>
          </a:p>
          <a:p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471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fbeelding 3" descr="Cloud vs Server: Learn the Key Differences and Benefits">
            <a:extLst>
              <a:ext uri="{FF2B5EF4-FFF2-40B4-BE49-F238E27FC236}">
                <a16:creationId xmlns:a16="http://schemas.microsoft.com/office/drawing/2014/main" id="{26233FB7-78C7-BDC3-F47A-7EBB5FCE96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07EF28D-AC4D-21BC-25CF-27CBBDAB9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nl-NL" b="1">
                <a:solidFill>
                  <a:srgbClr val="FFFFFF"/>
                </a:solidFill>
              </a:rPr>
              <a:t>Week 7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7E3EE7-3A8A-B074-1EE2-3FB4C4420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nl-NL" b="1">
              <a:solidFill>
                <a:srgbClr val="FFFFFF"/>
              </a:solidFill>
            </a:endParaRPr>
          </a:p>
          <a:p>
            <a:endParaRPr lang="nl-NL" b="1">
              <a:solidFill>
                <a:srgbClr val="FFFFFF"/>
              </a:solidFill>
            </a:endParaRPr>
          </a:p>
          <a:p>
            <a:r>
              <a:rPr lang="nl-NL" b="1">
                <a:solidFill>
                  <a:srgbClr val="FFFFFF"/>
                </a:solidFill>
              </a:rPr>
              <a:t>Problemen opgelost</a:t>
            </a:r>
          </a:p>
          <a:p>
            <a:endParaRPr lang="nl-NL" b="1">
              <a:solidFill>
                <a:srgbClr val="FFFFFF"/>
              </a:solidFill>
            </a:endParaRPr>
          </a:p>
          <a:p>
            <a:r>
              <a:rPr lang="nl-NL" b="1">
                <a:solidFill>
                  <a:srgbClr val="FFFFFF"/>
                </a:solidFill>
              </a:rPr>
              <a:t>Problemen gevonden</a:t>
            </a:r>
          </a:p>
          <a:p>
            <a:endParaRPr lang="nl-NL" b="1">
              <a:solidFill>
                <a:srgbClr val="FFFFFF"/>
              </a:solidFill>
            </a:endParaRPr>
          </a:p>
          <a:p>
            <a:r>
              <a:rPr lang="nl-NL" b="1">
                <a:solidFill>
                  <a:srgbClr val="FFFFFF"/>
                </a:solidFill>
              </a:rPr>
              <a:t>Presentatie klaarmaken</a:t>
            </a:r>
          </a:p>
          <a:p>
            <a:endParaRPr lang="nl-NL">
              <a:solidFill>
                <a:srgbClr val="FFFFFF"/>
              </a:solidFill>
            </a:endParaRPr>
          </a:p>
          <a:p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597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fbeelding 3" descr="Studenten die betrokken zijn bij het ontwerp van de toets scoren hoger' -  toetsen-examineren.nl">
            <a:extLst>
              <a:ext uri="{FF2B5EF4-FFF2-40B4-BE49-F238E27FC236}">
                <a16:creationId xmlns:a16="http://schemas.microsoft.com/office/drawing/2014/main" id="{88365702-31E8-A8E2-D6AD-D7FCEE3909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l="3270" r="7841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7D860F-0DF0-74E8-ADA9-60E0AD795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nl-NL" b="1">
                <a:solidFill>
                  <a:srgbClr val="FFFFFF"/>
                </a:solidFill>
              </a:rPr>
              <a:t>Week 8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DA905E-9472-5F19-6B71-18B018848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b="1">
                <a:solidFill>
                  <a:srgbClr val="FFFFFF"/>
                </a:solidFill>
              </a:rPr>
              <a:t>Presenteren</a:t>
            </a:r>
          </a:p>
          <a:p>
            <a:endParaRPr lang="nl-NL" b="1">
              <a:solidFill>
                <a:srgbClr val="FFFFFF"/>
              </a:solidFill>
            </a:endParaRPr>
          </a:p>
          <a:p>
            <a:r>
              <a:rPr lang="nl-NL" b="1">
                <a:solidFill>
                  <a:srgbClr val="FFFFFF"/>
                </a:solidFill>
              </a:rPr>
              <a:t>Toets</a:t>
            </a:r>
          </a:p>
          <a:p>
            <a:endParaRPr lang="nl-NL" b="1">
              <a:solidFill>
                <a:srgbClr val="FFFFFF"/>
              </a:solidFill>
            </a:endParaRPr>
          </a:p>
          <a:p>
            <a:r>
              <a:rPr lang="nl-NL" b="1">
                <a:solidFill>
                  <a:srgbClr val="FFFFFF"/>
                </a:solidFill>
              </a:rPr>
              <a:t>Persoonlijke meningen:</a:t>
            </a:r>
            <a:endParaRPr lang="en-US" b="1">
              <a:solidFill>
                <a:srgbClr val="FFFFFF"/>
              </a:solidFill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nl-NL" b="1">
                <a:solidFill>
                  <a:srgbClr val="FFFFFF"/>
                </a:solidFill>
              </a:rPr>
              <a:t>Twan</a:t>
            </a:r>
            <a:endParaRPr lang="en-US" b="1">
              <a:solidFill>
                <a:srgbClr val="FFFFFF"/>
              </a:solidFill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nl-NL" b="1">
                <a:solidFill>
                  <a:srgbClr val="FFFFFF"/>
                </a:solidFill>
              </a:rPr>
              <a:t>Jurre</a:t>
            </a:r>
            <a:endParaRPr lang="en-US" b="1">
              <a:solidFill>
                <a:srgbClr val="FFFFFF"/>
              </a:solidFill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nl-NL" b="1">
                <a:solidFill>
                  <a:srgbClr val="FFFFFF"/>
                </a:solidFill>
              </a:rPr>
              <a:t>Keano</a:t>
            </a:r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695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D1698-ED0D-6DBA-4FC1-A0042863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nl-NL" sz="3200" b="1"/>
              <a:t>Verder studeren op HBO?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BCDBC2-80E2-90DB-316C-9FF7BBB81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nl-NL" sz="2000" b="1"/>
          </a:p>
          <a:p>
            <a:endParaRPr lang="nl-NL" sz="2000" b="1"/>
          </a:p>
          <a:p>
            <a:r>
              <a:rPr lang="nl-NL" sz="2000" b="1"/>
              <a:t>Keano </a:t>
            </a:r>
          </a:p>
          <a:p>
            <a:endParaRPr lang="nl-NL" sz="2000" b="1"/>
          </a:p>
          <a:p>
            <a:r>
              <a:rPr lang="nl-NL" sz="2000" b="1"/>
              <a:t>Twan</a:t>
            </a:r>
          </a:p>
          <a:p>
            <a:endParaRPr lang="nl-NL" sz="2000" b="1"/>
          </a:p>
          <a:p>
            <a:r>
              <a:rPr lang="nl-NL" sz="2000" b="1"/>
              <a:t>Jurre</a:t>
            </a:r>
          </a:p>
        </p:txBody>
      </p:sp>
      <p:pic>
        <p:nvPicPr>
          <p:cNvPr id="4" name="Afbeelding 3" descr="Van mbo naar hbo, hoe gaat dat? - Studiek">
            <a:extLst>
              <a:ext uri="{FF2B5EF4-FFF2-40B4-BE49-F238E27FC236}">
                <a16:creationId xmlns:a16="http://schemas.microsoft.com/office/drawing/2014/main" id="{FCFCB125-E703-2006-313B-A05B3644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780" y="771753"/>
            <a:ext cx="5316095" cy="53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6557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Kantoor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Breedbeeld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8" baseType="lpstr">
      <vt:lpstr>Kantoorthema</vt:lpstr>
      <vt:lpstr>Zuyd HBO Project</vt:lpstr>
      <vt:lpstr>Inleiding</vt:lpstr>
      <vt:lpstr>Week 1-5</vt:lpstr>
      <vt:lpstr>Week 6</vt:lpstr>
      <vt:lpstr>Week 7</vt:lpstr>
      <vt:lpstr>Week 8</vt:lpstr>
      <vt:lpstr>Verder studeren op HBO?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102</cp:revision>
  <dcterms:created xsi:type="dcterms:W3CDTF">2025-04-15T13:04:58Z</dcterms:created>
  <dcterms:modified xsi:type="dcterms:W3CDTF">2025-04-15T13:24:36Z</dcterms:modified>
</cp:coreProperties>
</file>